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namam.ru/post/7858933/" TargetMode="External"/><Relationship Id="rId2" Type="http://schemas.openxmlformats.org/officeDocument/2006/relationships/hyperlink" Target="http://stranamasterov.ru/node/91375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09600"/>
            <a:ext cx="8003232" cy="1828800"/>
          </a:xfrm>
        </p:spPr>
        <p:txBody>
          <a:bodyPr/>
          <a:lstStyle/>
          <a:p>
            <a:r>
              <a:rPr lang="ru-RU" dirty="0" smtClean="0"/>
              <a:t>Программа краткосрочного курса </a:t>
            </a:r>
            <a:br>
              <a:rPr lang="ru-RU" dirty="0" smtClean="0"/>
            </a:br>
            <a:r>
              <a:rPr lang="ru-RU" dirty="0" smtClean="0"/>
              <a:t>« Иголочка рукодельница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Составила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                                               учитель начальных классов</a:t>
            </a:r>
          </a:p>
          <a:p>
            <a:r>
              <a:rPr lang="ru-RU" dirty="0" smtClean="0"/>
              <a:t>                                        </a:t>
            </a:r>
            <a:r>
              <a:rPr lang="ru-RU" dirty="0" err="1" smtClean="0"/>
              <a:t>Тулупова</a:t>
            </a:r>
            <a:r>
              <a:rPr lang="ru-RU" dirty="0" smtClean="0"/>
              <a:t> Ольга Николаевна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Планирование.</a:t>
            </a:r>
            <a:endParaRPr lang="ru-RU" dirty="0" smtClean="0"/>
          </a:p>
          <a:p>
            <a:r>
              <a:rPr lang="ru-RU" dirty="0" smtClean="0"/>
              <a:t>1-е занятие. Знакомство с техникой выполнения работы. Инструктаж по ТБ при работе с ножницами и иголкой. Выбор рисунка.</a:t>
            </a:r>
          </a:p>
          <a:p>
            <a:r>
              <a:rPr lang="ru-RU" dirty="0" smtClean="0"/>
              <a:t>2-3 занятие. Подготовка. Изготовление заготовки: рисование крестиком простого рисунка прокол дырочек кнопкой.</a:t>
            </a:r>
          </a:p>
          <a:p>
            <a:r>
              <a:rPr lang="ru-RU" dirty="0" smtClean="0"/>
              <a:t>4-7-е занятие. Изготовление закладки (открытки). Вышивание крестиком.</a:t>
            </a:r>
          </a:p>
          <a:p>
            <a:r>
              <a:rPr lang="ru-RU" dirty="0" smtClean="0"/>
              <a:t>8-е занятие. Оформление готовой работы.</a:t>
            </a:r>
          </a:p>
          <a:p>
            <a:endParaRPr lang="ru-RU" dirty="0"/>
          </a:p>
        </p:txBody>
      </p:sp>
      <p:pic>
        <p:nvPicPr>
          <p:cNvPr id="5" name="Содержимое 4" descr="Всем - здравствуйте!! Поздравляю всех с Пасхой!!!&#10;По просьбе желающих научить своих детей вышивать крестиком на картоне,  создаю этот блог.&#10;Понадобится:&#10;1. Листочек из тетради в клеточку;&#10;2. Цв. карандаши или фломастеры (желательно тонко пишущие);&#10;3. Картон, не рыхлый. Мы используем бросовый. Тару картонную из под чая, круп, шок.конфет и т.п. Покупной используем для оформления вышивки.;&#10;4. Кнопка декоративная с &quot;пимпочкой&quot; или ножка циркуля.;&#10;5. Нитки &quot;Мулине&quot;&#10;6. Иголки гобеленовые № 24 и №26 (они с тупым кончиком) Одни иголки, что потолще, используем для вышивания крестиком, что потоньше - для ИЗОНИТИ фото 12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038600" cy="157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сем - здравствуйте!! Поздравляю всех с Пасхой!!!&#10;По просьбе желающих научить своих детей вышивать крестиком на картоне,  создаю этот блог.&#10;Понадобится:&#10;1. Листочек из тетради в клеточку;&#10;2. Цв. карандаши или фломастеры (желательно тонко пишущие);&#10;3. Картон, не рыхлый. Мы используем бросовый. Тару картонную из под чая, круп, шок.конфет и т.п. Покупной используем для оформления вышивки.;&#10;4. Кнопка декоративная с &quot;пимпочкой&quot; или ножка циркуля.;&#10;5. Нитки &quot;Мулине&quot;&#10;6. Иголки гобеленовые № 24 и №26 (они с тупым кончиком) Одни иголки, что потолще, используем для вышивания крестиком, что потоньше - для ИЗОНИТИ фото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3811" y="3140968"/>
            <a:ext cx="2560189" cy="192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сем - здравствуйте!! Поздравляю всех с Пасхой!!!&#10;По просьбе желающих научить своих детей вышивать крестиком на картоне,  создаю этот блог.&#10;Понадобится:&#10;1. Листочек из тетради в клеточку;&#10;2. Цв. карандаши или фломастеры (желательно тонко пишущие);&#10;3. Картон, не рыхлый. Мы используем бросовый. Тару картонную из под чая, круп, шок.конфет и т.п. Покупной используем для оформления вышивки.;&#10;4. Кнопка декоративная с &quot;пимпочкой&quot; или ножка циркуля.;&#10;5. Нитки &quot;Мулине&quot;&#10;6. Иголки гобеленовые № 24 и №26 (они с тупым кончиком) Одни иголки, что потолще, используем для вышивания крестиком, что потоньше - для ИЗОНИТИ фото 2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573016"/>
            <a:ext cx="2263797" cy="192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 Используемые ресурсы:</a:t>
            </a:r>
            <a:endParaRPr lang="ru-RU" sz="2000" dirty="0" smtClean="0"/>
          </a:p>
          <a:p>
            <a:pPr lvl="1"/>
            <a:r>
              <a:rPr lang="ru-RU" u="sng" dirty="0" smtClean="0">
                <a:hlinkClick r:id="rId2"/>
              </a:rPr>
              <a:t>http://stranamasterov.ru/node/913753</a:t>
            </a:r>
            <a:endParaRPr lang="ru-RU" sz="1800" dirty="0" smtClean="0"/>
          </a:p>
          <a:p>
            <a:r>
              <a:rPr lang="ru-RU" u="sng" smtClean="0">
                <a:hlinkClick r:id="rId3"/>
              </a:rPr>
              <a:t>http://www.stranamam.ru/post/7858933/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/>
              <a:t>Введение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Как сделать жизнь школьников разнообразной и увлекательной? Как приобщить их к труду, привить любовь к любимому делу и найти занятие в свободное время? </a:t>
            </a:r>
          </a:p>
          <a:p>
            <a:r>
              <a:rPr lang="ru-RU" dirty="0" smtClean="0"/>
              <a:t>   Таким средством является занятие рукоделием, в частности курс «Иголочка рукодельница», где ученики знакомятся с техникой вышивание крестиком. </a:t>
            </a:r>
          </a:p>
          <a:p>
            <a:r>
              <a:rPr lang="ru-RU" dirty="0" smtClean="0"/>
              <a:t>   Продвигаясь от простого к сложному, учащиеся смогут познакомиться с техникой выполнения работы и выполнить простые по сложности и  более сложные   работы.   </a:t>
            </a:r>
          </a:p>
          <a:p>
            <a:r>
              <a:rPr lang="ru-RU" dirty="0" smtClean="0"/>
              <a:t>   Кроме того, большое значение имеет развитие вкуса  при оформлении готовых работ, Эта работа также развивает воображение, творческую активность школьников, позволяет реализовать возможности детей в данной области деятельности. Кроме того у учащихся формируется самостоятельность, ручная умелость и умение довести начатое дело до конца. А это в жизни несомненно пригодится.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Пояснительная записка</a:t>
            </a:r>
            <a:endParaRPr lang="ru-RU" dirty="0" smtClean="0"/>
          </a:p>
          <a:p>
            <a:r>
              <a:rPr lang="ru-RU" dirty="0" smtClean="0"/>
              <a:t>     Рабочая программа краткосрочного курса составлена в соответствии с требованиями Федерального государственного образовательного стандарта начального общего образования.</a:t>
            </a:r>
          </a:p>
          <a:p>
            <a:r>
              <a:rPr lang="ru-RU" dirty="0" smtClean="0"/>
              <a:t>    При составлении программы учитывались интересы детей, программа ориентирована на обучающихся 1-4 классов и может быть реализована в работе педагога как с отдельно взятым классом, так и с группой обучающихся из разных классов.</a:t>
            </a:r>
          </a:p>
          <a:p>
            <a:r>
              <a:rPr lang="ru-RU" b="1" dirty="0" smtClean="0"/>
              <a:t>Цель</a:t>
            </a:r>
            <a:r>
              <a:rPr lang="ru-RU" dirty="0" smtClean="0"/>
              <a:t> программы: создание условий для воспитания личности учащихся, их  творческих умений и навыков ручной умелости при работе.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Создание условий для раскрытия умений каждого ребенка и  полноценному самовыражению.</a:t>
            </a:r>
          </a:p>
          <a:p>
            <a:pPr lvl="0"/>
            <a:r>
              <a:rPr lang="ru-RU" dirty="0" smtClean="0"/>
              <a:t>Создание ситуаций, обеспечивающих ученику возможность нравственного выбора.</a:t>
            </a:r>
          </a:p>
          <a:p>
            <a:pPr lvl="0"/>
            <a:r>
              <a:rPr lang="ru-RU" dirty="0" smtClean="0"/>
              <a:t>Развитие интереса к рукоделию.</a:t>
            </a:r>
          </a:p>
          <a:p>
            <a:pPr lvl="0"/>
            <a:r>
              <a:rPr lang="ru-RU" dirty="0" smtClean="0"/>
              <a:t>Развитие у детей аккуратности, усидчивости, глазомера</a:t>
            </a:r>
          </a:p>
          <a:p>
            <a:r>
              <a:rPr lang="ru-RU" dirty="0" smtClean="0"/>
              <a:t>Развитие навыков общения и коммуникации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Программа курса рассчитана на 8 часов, из расчёта 1 час в неделю. </a:t>
            </a:r>
            <a:br>
              <a:rPr lang="ru-RU" sz="2400" dirty="0" smtClean="0"/>
            </a:br>
            <a:r>
              <a:rPr lang="ru-RU" sz="2400" dirty="0" smtClean="0"/>
              <a:t>Итогом творческой работы обучения является закладка для книги или  открытка.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Формы проведения занятий:</a:t>
            </a:r>
          </a:p>
          <a:p>
            <a:r>
              <a:rPr lang="ru-RU" dirty="0" smtClean="0"/>
              <a:t>• игра</a:t>
            </a:r>
          </a:p>
          <a:p>
            <a:r>
              <a:rPr lang="ru-RU" dirty="0" smtClean="0"/>
              <a:t>• беседа</a:t>
            </a:r>
          </a:p>
          <a:p>
            <a:r>
              <a:rPr lang="ru-RU" dirty="0" smtClean="0"/>
              <a:t>• иллюстрирование</a:t>
            </a:r>
          </a:p>
          <a:p>
            <a:r>
              <a:rPr lang="ru-RU" dirty="0" smtClean="0"/>
              <a:t>• изучение основ и техники выполнения</a:t>
            </a:r>
          </a:p>
          <a:p>
            <a:r>
              <a:rPr lang="ru-RU" dirty="0" smtClean="0"/>
              <a:t>• работа в малых группах и индивидуально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Материалы и инструменты:</a:t>
            </a:r>
            <a:r>
              <a:rPr lang="ru-RU" dirty="0" smtClean="0"/>
              <a:t> лист картона, лист в клетку, цветные карандаши, клей, ножницы, канцелярская кнопка с удобной головкой, полотенце (или мягкая подкладка), иголка для вышивки (с тупым концом), нитки (в идеале мулине).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Ожидаемые результаты</a:t>
            </a:r>
            <a:endParaRPr lang="ru-RU" dirty="0" smtClean="0"/>
          </a:p>
          <a:p>
            <a:r>
              <a:rPr lang="ru-RU" dirty="0" smtClean="0"/>
              <a:t>К концу курса обучающиеся:</a:t>
            </a:r>
          </a:p>
          <a:p>
            <a:r>
              <a:rPr lang="ru-RU" b="1" dirty="0" smtClean="0"/>
              <a:t>Имеют понятие:</a:t>
            </a:r>
            <a:endParaRPr lang="ru-RU" dirty="0" smtClean="0"/>
          </a:p>
          <a:p>
            <a:pPr lvl="0"/>
            <a:r>
              <a:rPr lang="ru-RU" dirty="0" smtClean="0"/>
              <a:t>О технике выполнения (вышивание крестиком)</a:t>
            </a:r>
          </a:p>
          <a:p>
            <a:r>
              <a:rPr lang="ru-RU" b="1" dirty="0" smtClean="0"/>
              <a:t>Научатся (по возможности):</a:t>
            </a:r>
            <a:endParaRPr lang="ru-RU" dirty="0" smtClean="0"/>
          </a:p>
          <a:p>
            <a:pPr lvl="0"/>
            <a:r>
              <a:rPr lang="ru-RU" dirty="0" smtClean="0"/>
              <a:t>Вдевать нитку в иголку и делать узелок</a:t>
            </a:r>
          </a:p>
          <a:p>
            <a:pPr lvl="0"/>
            <a:r>
              <a:rPr lang="ru-RU" dirty="0" smtClean="0"/>
              <a:t>Вышивать крестиком</a:t>
            </a:r>
          </a:p>
          <a:p>
            <a:pPr lvl="0"/>
            <a:r>
              <a:rPr lang="ru-RU" dirty="0" smtClean="0"/>
              <a:t>Создавать готовое изделие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Ожидаемые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обучения</a:t>
            </a:r>
            <a:endParaRPr lang="ru-RU" dirty="0" smtClean="0"/>
          </a:p>
          <a:p>
            <a:r>
              <a:rPr lang="ru-RU" dirty="0" smtClean="0"/>
              <a:t>В результате реализации программы у обучающихся будут сформированы УУД.</a:t>
            </a:r>
          </a:p>
          <a:p>
            <a:r>
              <a:rPr lang="ru-RU" b="1" dirty="0" smtClean="0"/>
              <a:t>Личностные результаты</a:t>
            </a:r>
            <a:endParaRPr lang="ru-RU" dirty="0" smtClean="0"/>
          </a:p>
          <a:p>
            <a:r>
              <a:rPr lang="ru-RU" dirty="0" smtClean="0"/>
              <a:t>Ученик получит возможность сформировать:</a:t>
            </a:r>
          </a:p>
          <a:p>
            <a:r>
              <a:rPr lang="ru-RU" dirty="0" smtClean="0"/>
              <a:t>• потребность сотрудничества со сверстниками, доброжелательное отношение к сверстникам, бесконфликтное поведение</a:t>
            </a:r>
          </a:p>
          <a:p>
            <a:r>
              <a:rPr lang="ru-RU" b="1" dirty="0" err="1" smtClean="0"/>
              <a:t>Метапредметные</a:t>
            </a:r>
            <a:r>
              <a:rPr lang="ru-RU" dirty="0" smtClean="0"/>
              <a:t> УУД.</a:t>
            </a:r>
          </a:p>
          <a:p>
            <a:r>
              <a:rPr lang="ru-RU" b="1" dirty="0" smtClean="0"/>
              <a:t>Регулятивные УУД</a:t>
            </a:r>
            <a:endParaRPr lang="ru-RU" dirty="0" smtClean="0"/>
          </a:p>
          <a:p>
            <a:r>
              <a:rPr lang="ru-RU" dirty="0" smtClean="0"/>
              <a:t>Обучающийся научится:</a:t>
            </a:r>
          </a:p>
          <a:p>
            <a:r>
              <a:rPr lang="ru-RU" dirty="0" smtClean="0"/>
              <a:t>• понимать и принимать задачу, сформулированную учителем</a:t>
            </a:r>
          </a:p>
          <a:p>
            <a:r>
              <a:rPr lang="ru-RU" dirty="0" smtClean="0"/>
              <a:t>• осуществлять контроль, коррекцию и оценку результатов своей деятельности</a:t>
            </a:r>
          </a:p>
          <a:p>
            <a:r>
              <a:rPr lang="ru-RU" dirty="0" smtClean="0"/>
              <a:t>• анализировать причины успеха/неуспеха.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Познавательные УУД</a:t>
            </a:r>
            <a:endParaRPr lang="ru-RU" dirty="0" smtClean="0"/>
          </a:p>
          <a:p>
            <a:r>
              <a:rPr lang="ru-RU" dirty="0" smtClean="0"/>
              <a:t>Обучающийся научится:</a:t>
            </a:r>
          </a:p>
          <a:p>
            <a:r>
              <a:rPr lang="ru-RU" dirty="0" smtClean="0"/>
              <a:t>• пользоваться приёмами анализа и синтеза при выполнении работы</a:t>
            </a:r>
          </a:p>
          <a:p>
            <a:r>
              <a:rPr lang="ru-RU" dirty="0" smtClean="0"/>
              <a:t>• понимать и применять полученную информацию при выполнении заданий</a:t>
            </a:r>
          </a:p>
          <a:p>
            <a:r>
              <a:rPr lang="ru-RU" dirty="0" smtClean="0"/>
              <a:t>• проявлять индивидуальные творческие способности </a:t>
            </a:r>
          </a:p>
          <a:p>
            <a:r>
              <a:rPr lang="ru-RU" b="1" dirty="0" smtClean="0"/>
              <a:t>Коммуникативные УУД</a:t>
            </a:r>
            <a:endParaRPr lang="ru-RU" dirty="0" smtClean="0"/>
          </a:p>
          <a:p>
            <a:r>
              <a:rPr lang="ru-RU" dirty="0" smtClean="0"/>
              <a:t>Обучающийся научится:</a:t>
            </a:r>
          </a:p>
          <a:p>
            <a:r>
              <a:rPr lang="ru-RU" dirty="0" smtClean="0"/>
              <a:t>• включаться в диалог, в коллективное обсуждение, проявлять инициативу и активность</a:t>
            </a:r>
          </a:p>
          <a:p>
            <a:r>
              <a:rPr lang="ru-RU" dirty="0" smtClean="0"/>
              <a:t>• обращаться за помощью</a:t>
            </a:r>
          </a:p>
          <a:p>
            <a:r>
              <a:rPr lang="ru-RU" dirty="0" smtClean="0"/>
              <a:t>• формулировать свои затруднения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255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Программа краткосрочного курса  « Иголочка рукодельница</vt:lpstr>
      <vt:lpstr>Слайд 2</vt:lpstr>
      <vt:lpstr>Слайд 3</vt:lpstr>
      <vt:lpstr>Слайд 4</vt:lpstr>
      <vt:lpstr>Программа курса рассчитана на 8 часов, из расчёта 1 час в неделю.  Итогом творческой работы обучения является закладка для книги или  открытка.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краткосрочного курса  « Иголочка рукодельница</dc:title>
  <dc:creator>Admin</dc:creator>
  <cp:lastModifiedBy>Admin</cp:lastModifiedBy>
  <cp:revision>2</cp:revision>
  <dcterms:created xsi:type="dcterms:W3CDTF">2017-12-19T17:23:29Z</dcterms:created>
  <dcterms:modified xsi:type="dcterms:W3CDTF">2017-12-19T17:35:51Z</dcterms:modified>
</cp:coreProperties>
</file>